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6" r:id="rId5"/>
    <p:sldId id="257" r:id="rId6"/>
    <p:sldId id="267" r:id="rId7"/>
    <p:sldId id="268" r:id="rId8"/>
    <p:sldId id="269" r:id="rId9"/>
    <p:sldId id="270" r:id="rId10"/>
    <p:sldId id="27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ADAD"/>
    <a:srgbClr val="97979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>
        <p:scale>
          <a:sx n="66" d="100"/>
          <a:sy n="66" d="100"/>
        </p:scale>
        <p:origin x="2635" y="13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45D638-65AC-4895-884C-7FFA22E80DEE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E2963E-5584-4FE3-A702-F8437F3ADB2D}">
      <dgm:prSet custT="1"/>
      <dgm:spPr/>
      <dgm:t>
        <a:bodyPr/>
        <a:lstStyle/>
        <a:p>
          <a:r>
            <a:rPr lang="en-US" sz="1600" b="1" dirty="0"/>
            <a:t>At its core:</a:t>
          </a:r>
          <a:r>
            <a:rPr lang="en-US" sz="1600" dirty="0"/>
            <a:t> A self-adaptive web hosting framework</a:t>
          </a:r>
        </a:p>
      </dgm:t>
    </dgm:pt>
    <dgm:pt modelId="{628CF9B5-F087-4FDD-8221-D3ADFCB596E5}" type="parTrans" cxnId="{A2A48CF9-AECC-444B-8866-27B3971DC574}">
      <dgm:prSet/>
      <dgm:spPr/>
      <dgm:t>
        <a:bodyPr/>
        <a:lstStyle/>
        <a:p>
          <a:endParaRPr lang="en-US"/>
        </a:p>
      </dgm:t>
    </dgm:pt>
    <dgm:pt modelId="{6E33C970-86DC-41A9-A420-4856827D110A}" type="sibTrans" cxnId="{A2A48CF9-AECC-444B-8866-27B3971DC574}">
      <dgm:prSet/>
      <dgm:spPr/>
      <dgm:t>
        <a:bodyPr/>
        <a:lstStyle/>
        <a:p>
          <a:endParaRPr lang="en-US"/>
        </a:p>
      </dgm:t>
    </dgm:pt>
    <dgm:pt modelId="{FD2E80FD-8055-4460-AADE-51E29AFEAC51}">
      <dgm:prSet custT="1"/>
      <dgm:spPr/>
      <dgm:t>
        <a:bodyPr/>
        <a:lstStyle/>
        <a:p>
          <a:r>
            <a:rPr lang="en-US" sz="1600" b="1" dirty="0"/>
            <a:t>Framework:</a:t>
          </a:r>
          <a:r>
            <a:rPr lang="en-US" sz="1600" dirty="0"/>
            <a:t> MAPE-K (Monitor, Analyze, Plan, Execute, Knowledge)</a:t>
          </a:r>
        </a:p>
      </dgm:t>
    </dgm:pt>
    <dgm:pt modelId="{8BBA54A4-9F72-42A3-9E09-962C77CE80D2}" type="parTrans" cxnId="{05CD9C32-DE0A-4F47-A2A3-07A17F7B8D7C}">
      <dgm:prSet/>
      <dgm:spPr/>
      <dgm:t>
        <a:bodyPr/>
        <a:lstStyle/>
        <a:p>
          <a:endParaRPr lang="en-US"/>
        </a:p>
      </dgm:t>
    </dgm:pt>
    <dgm:pt modelId="{E8EC6351-0F1F-4128-8018-8A08045AC1F9}" type="sibTrans" cxnId="{05CD9C32-DE0A-4F47-A2A3-07A17F7B8D7C}">
      <dgm:prSet/>
      <dgm:spPr/>
      <dgm:t>
        <a:bodyPr/>
        <a:lstStyle/>
        <a:p>
          <a:endParaRPr lang="en-US"/>
        </a:p>
      </dgm:t>
    </dgm:pt>
    <dgm:pt modelId="{A23C5C0D-0916-4731-BF54-DFDCA7E771C4}">
      <dgm:prSet custT="1"/>
      <dgm:spPr/>
      <dgm:t>
        <a:bodyPr/>
        <a:lstStyle/>
        <a:p>
          <a:r>
            <a:rPr lang="en-US" sz="1600" b="1" dirty="0"/>
            <a:t>Mechanisms:</a:t>
          </a:r>
          <a:endParaRPr lang="en-US" sz="1600" dirty="0"/>
        </a:p>
      </dgm:t>
    </dgm:pt>
    <dgm:pt modelId="{8C3378D2-76EF-4B57-A81F-3F7912A1EFE3}" type="parTrans" cxnId="{755E8B82-EF10-4474-A43C-A64C2231FE24}">
      <dgm:prSet/>
      <dgm:spPr/>
      <dgm:t>
        <a:bodyPr/>
        <a:lstStyle/>
        <a:p>
          <a:endParaRPr lang="en-US"/>
        </a:p>
      </dgm:t>
    </dgm:pt>
    <dgm:pt modelId="{12E530B1-2C5F-4CD3-97EF-1B271764ECF7}" type="sibTrans" cxnId="{755E8B82-EF10-4474-A43C-A64C2231FE24}">
      <dgm:prSet/>
      <dgm:spPr/>
      <dgm:t>
        <a:bodyPr/>
        <a:lstStyle/>
        <a:p>
          <a:endParaRPr lang="en-US"/>
        </a:p>
      </dgm:t>
    </dgm:pt>
    <dgm:pt modelId="{961C0680-C8C1-4698-8EEA-81B31A21D84F}">
      <dgm:prSet custT="1"/>
      <dgm:spPr/>
      <dgm:t>
        <a:bodyPr/>
        <a:lstStyle/>
        <a:p>
          <a:r>
            <a:rPr lang="en-US" sz="1600" dirty="0"/>
            <a:t>CPU clock speed adjustments</a:t>
          </a:r>
        </a:p>
      </dgm:t>
    </dgm:pt>
    <dgm:pt modelId="{0F54D6CA-8D29-4295-BD31-2320364EE18A}" type="parTrans" cxnId="{1DAEEA93-2E2A-441C-AE53-74884FDAFE34}">
      <dgm:prSet/>
      <dgm:spPr/>
      <dgm:t>
        <a:bodyPr/>
        <a:lstStyle/>
        <a:p>
          <a:endParaRPr lang="en-US"/>
        </a:p>
      </dgm:t>
    </dgm:pt>
    <dgm:pt modelId="{80526B35-937A-451A-8967-3B3AF3032CC0}" type="sibTrans" cxnId="{1DAEEA93-2E2A-441C-AE53-74884FDAFE34}">
      <dgm:prSet/>
      <dgm:spPr/>
      <dgm:t>
        <a:bodyPr/>
        <a:lstStyle/>
        <a:p>
          <a:endParaRPr lang="en-US"/>
        </a:p>
      </dgm:t>
    </dgm:pt>
    <dgm:pt modelId="{A2BBA80A-0DEE-4E95-A123-BBCA1CB3880C}">
      <dgm:prSet custT="1"/>
      <dgm:spPr/>
      <dgm:t>
        <a:bodyPr/>
        <a:lstStyle/>
        <a:p>
          <a:r>
            <a:rPr lang="en-US" sz="1600" dirty="0"/>
            <a:t>Content degradation</a:t>
          </a:r>
        </a:p>
      </dgm:t>
    </dgm:pt>
    <dgm:pt modelId="{2F45CD68-6082-4FE0-98AB-393EFEB56893}" type="parTrans" cxnId="{31FBB2C5-0C35-40A4-BBE4-2030803017E3}">
      <dgm:prSet/>
      <dgm:spPr/>
      <dgm:t>
        <a:bodyPr/>
        <a:lstStyle/>
        <a:p>
          <a:endParaRPr lang="en-US"/>
        </a:p>
      </dgm:t>
    </dgm:pt>
    <dgm:pt modelId="{8CC86336-7915-4595-9EA8-95D51D09D939}" type="sibTrans" cxnId="{31FBB2C5-0C35-40A4-BBE4-2030803017E3}">
      <dgm:prSet/>
      <dgm:spPr/>
      <dgm:t>
        <a:bodyPr/>
        <a:lstStyle/>
        <a:p>
          <a:endParaRPr lang="en-US"/>
        </a:p>
      </dgm:t>
    </dgm:pt>
    <dgm:pt modelId="{7CAE148E-DBD4-4570-839C-7C6DE99E93C8}">
      <dgm:prSet custT="1"/>
      <dgm:spPr/>
      <dgm:t>
        <a:bodyPr/>
        <a:lstStyle/>
        <a:p>
          <a:r>
            <a:rPr lang="en-US" sz="1600" dirty="0"/>
            <a:t>Watchdog timer</a:t>
          </a:r>
        </a:p>
      </dgm:t>
    </dgm:pt>
    <dgm:pt modelId="{717E44A0-69EE-4277-AC4A-BC8C65D05427}" type="parTrans" cxnId="{69D47F8B-D91A-4E5C-A2A9-5A00E0D6EA42}">
      <dgm:prSet/>
      <dgm:spPr/>
      <dgm:t>
        <a:bodyPr/>
        <a:lstStyle/>
        <a:p>
          <a:endParaRPr lang="en-US"/>
        </a:p>
      </dgm:t>
    </dgm:pt>
    <dgm:pt modelId="{EB105B00-6F8B-4BC2-A285-74195061D918}" type="sibTrans" cxnId="{69D47F8B-D91A-4E5C-A2A9-5A00E0D6EA42}">
      <dgm:prSet/>
      <dgm:spPr/>
      <dgm:t>
        <a:bodyPr/>
        <a:lstStyle/>
        <a:p>
          <a:endParaRPr lang="en-US"/>
        </a:p>
      </dgm:t>
    </dgm:pt>
    <dgm:pt modelId="{66FFB945-1E54-420D-A6F6-A71A3F3471A6}">
      <dgm:prSet custT="1"/>
      <dgm:spPr/>
      <dgm:t>
        <a:bodyPr/>
        <a:lstStyle/>
        <a:p>
          <a:r>
            <a:rPr lang="en-US" sz="1600"/>
            <a:t>Apache caching</a:t>
          </a:r>
        </a:p>
      </dgm:t>
    </dgm:pt>
    <dgm:pt modelId="{D14A435F-0B78-4B79-BD73-A4A2490FDF16}" type="parTrans" cxnId="{A4836F6D-F1D2-46EB-8EFB-861589250478}">
      <dgm:prSet/>
      <dgm:spPr/>
      <dgm:t>
        <a:bodyPr/>
        <a:lstStyle/>
        <a:p>
          <a:endParaRPr lang="en-US"/>
        </a:p>
      </dgm:t>
    </dgm:pt>
    <dgm:pt modelId="{5B4D4972-CBB6-4E20-9111-06BBC0D18AD2}" type="sibTrans" cxnId="{A4836F6D-F1D2-46EB-8EFB-861589250478}">
      <dgm:prSet/>
      <dgm:spPr/>
      <dgm:t>
        <a:bodyPr/>
        <a:lstStyle/>
        <a:p>
          <a:endParaRPr lang="en-US"/>
        </a:p>
      </dgm:t>
    </dgm:pt>
    <dgm:pt modelId="{4DD39A70-ACE5-4732-9C93-D768C67DC0A4}">
      <dgm:prSet custT="1"/>
      <dgm:spPr/>
      <dgm:t>
        <a:bodyPr/>
        <a:lstStyle/>
        <a:p>
          <a:r>
            <a:rPr lang="en-US" sz="1600" dirty="0"/>
            <a:t>Anomaly detection model</a:t>
          </a:r>
        </a:p>
      </dgm:t>
    </dgm:pt>
    <dgm:pt modelId="{C77E9FCC-27E3-4576-8FA1-EAE37AA989F1}" type="parTrans" cxnId="{E0967647-9852-4F56-B168-468647AB2A29}">
      <dgm:prSet/>
      <dgm:spPr/>
      <dgm:t>
        <a:bodyPr/>
        <a:lstStyle/>
        <a:p>
          <a:endParaRPr lang="en-US"/>
        </a:p>
      </dgm:t>
    </dgm:pt>
    <dgm:pt modelId="{324E6F1F-1FB9-4B83-A2ED-085FA143F711}" type="sibTrans" cxnId="{E0967647-9852-4F56-B168-468647AB2A29}">
      <dgm:prSet/>
      <dgm:spPr/>
      <dgm:t>
        <a:bodyPr/>
        <a:lstStyle/>
        <a:p>
          <a:endParaRPr lang="en-US"/>
        </a:p>
      </dgm:t>
    </dgm:pt>
    <dgm:pt modelId="{E829CF7C-93E9-4F4D-A212-E37A96175933}" type="pres">
      <dgm:prSet presAssocID="{EF45D638-65AC-4895-884C-7FFA22E80DEE}" presName="linear" presStyleCnt="0">
        <dgm:presLayoutVars>
          <dgm:dir/>
          <dgm:animLvl val="lvl"/>
          <dgm:resizeHandles val="exact"/>
        </dgm:presLayoutVars>
      </dgm:prSet>
      <dgm:spPr/>
    </dgm:pt>
    <dgm:pt modelId="{287132B1-0472-4CE0-8AB5-3058B3B63625}" type="pres">
      <dgm:prSet presAssocID="{E3E2963E-5584-4FE3-A702-F8437F3ADB2D}" presName="parentLin" presStyleCnt="0"/>
      <dgm:spPr/>
    </dgm:pt>
    <dgm:pt modelId="{8ACAC378-F065-4304-A11B-64EB9D7DDFE7}" type="pres">
      <dgm:prSet presAssocID="{E3E2963E-5584-4FE3-A702-F8437F3ADB2D}" presName="parentLeftMargin" presStyleLbl="node1" presStyleIdx="0" presStyleCnt="3"/>
      <dgm:spPr/>
    </dgm:pt>
    <dgm:pt modelId="{C697F41F-F59C-4F01-A238-3E0D771145D7}" type="pres">
      <dgm:prSet presAssocID="{E3E2963E-5584-4FE3-A702-F8437F3ADB2D}" presName="parentText" presStyleLbl="node1" presStyleIdx="0" presStyleCnt="3" custScaleX="127211">
        <dgm:presLayoutVars>
          <dgm:chMax val="0"/>
          <dgm:bulletEnabled val="1"/>
        </dgm:presLayoutVars>
      </dgm:prSet>
      <dgm:spPr/>
    </dgm:pt>
    <dgm:pt modelId="{F219A69D-BA92-40EF-A26B-6EB5EC184BBF}" type="pres">
      <dgm:prSet presAssocID="{E3E2963E-5584-4FE3-A702-F8437F3ADB2D}" presName="negativeSpace" presStyleCnt="0"/>
      <dgm:spPr/>
    </dgm:pt>
    <dgm:pt modelId="{52C637A9-A8E0-4C7C-95F7-60A595F2F526}" type="pres">
      <dgm:prSet presAssocID="{E3E2963E-5584-4FE3-A702-F8437F3ADB2D}" presName="childText" presStyleLbl="conFgAcc1" presStyleIdx="0" presStyleCnt="3">
        <dgm:presLayoutVars>
          <dgm:bulletEnabled val="1"/>
        </dgm:presLayoutVars>
      </dgm:prSet>
      <dgm:spPr/>
    </dgm:pt>
    <dgm:pt modelId="{548F980B-75B0-481E-B9E6-C6F61EB58D16}" type="pres">
      <dgm:prSet presAssocID="{6E33C970-86DC-41A9-A420-4856827D110A}" presName="spaceBetweenRectangles" presStyleCnt="0"/>
      <dgm:spPr/>
    </dgm:pt>
    <dgm:pt modelId="{6F70C904-C108-46B8-99BF-30C795BB9128}" type="pres">
      <dgm:prSet presAssocID="{FD2E80FD-8055-4460-AADE-51E29AFEAC51}" presName="parentLin" presStyleCnt="0"/>
      <dgm:spPr/>
    </dgm:pt>
    <dgm:pt modelId="{43876DFE-7321-417A-A4C4-C24E18A36470}" type="pres">
      <dgm:prSet presAssocID="{FD2E80FD-8055-4460-AADE-51E29AFEAC51}" presName="parentLeftMargin" presStyleLbl="node1" presStyleIdx="0" presStyleCnt="3"/>
      <dgm:spPr/>
    </dgm:pt>
    <dgm:pt modelId="{385C2E4B-3253-4D9D-A177-B2CEC122A632}" type="pres">
      <dgm:prSet presAssocID="{FD2E80FD-8055-4460-AADE-51E29AFEAC51}" presName="parentText" presStyleLbl="node1" presStyleIdx="1" presStyleCnt="3" custScaleX="128076">
        <dgm:presLayoutVars>
          <dgm:chMax val="0"/>
          <dgm:bulletEnabled val="1"/>
        </dgm:presLayoutVars>
      </dgm:prSet>
      <dgm:spPr/>
    </dgm:pt>
    <dgm:pt modelId="{203653CA-9542-460D-AC7B-C9A5DFB9A852}" type="pres">
      <dgm:prSet presAssocID="{FD2E80FD-8055-4460-AADE-51E29AFEAC51}" presName="negativeSpace" presStyleCnt="0"/>
      <dgm:spPr/>
    </dgm:pt>
    <dgm:pt modelId="{DB4F8087-B23B-44D3-8F8E-CCB77D922BE9}" type="pres">
      <dgm:prSet presAssocID="{FD2E80FD-8055-4460-AADE-51E29AFEAC51}" presName="childText" presStyleLbl="conFgAcc1" presStyleIdx="1" presStyleCnt="3">
        <dgm:presLayoutVars>
          <dgm:bulletEnabled val="1"/>
        </dgm:presLayoutVars>
      </dgm:prSet>
      <dgm:spPr/>
    </dgm:pt>
    <dgm:pt modelId="{3D63F238-8EBE-4A6B-A4C6-D5DB2A501FFA}" type="pres">
      <dgm:prSet presAssocID="{E8EC6351-0F1F-4128-8018-8A08045AC1F9}" presName="spaceBetweenRectangles" presStyleCnt="0"/>
      <dgm:spPr/>
    </dgm:pt>
    <dgm:pt modelId="{42DF9E34-15D4-4181-9034-12A6D5108ABB}" type="pres">
      <dgm:prSet presAssocID="{A23C5C0D-0916-4731-BF54-DFDCA7E771C4}" presName="parentLin" presStyleCnt="0"/>
      <dgm:spPr/>
    </dgm:pt>
    <dgm:pt modelId="{9241E7BE-722C-4919-A77A-9951A80710EF}" type="pres">
      <dgm:prSet presAssocID="{A23C5C0D-0916-4731-BF54-DFDCA7E771C4}" presName="parentLeftMargin" presStyleLbl="node1" presStyleIdx="1" presStyleCnt="3"/>
      <dgm:spPr/>
    </dgm:pt>
    <dgm:pt modelId="{641D3A1A-1E31-430C-82D2-751434ED55AB}" type="pres">
      <dgm:prSet presAssocID="{A23C5C0D-0916-4731-BF54-DFDCA7E771C4}" presName="parentText" presStyleLbl="node1" presStyleIdx="2" presStyleCnt="3" custScaleX="126879">
        <dgm:presLayoutVars>
          <dgm:chMax val="0"/>
          <dgm:bulletEnabled val="1"/>
        </dgm:presLayoutVars>
      </dgm:prSet>
      <dgm:spPr/>
    </dgm:pt>
    <dgm:pt modelId="{2C9C2EDE-F03F-48CA-BD6A-A37C8748B3AC}" type="pres">
      <dgm:prSet presAssocID="{A23C5C0D-0916-4731-BF54-DFDCA7E771C4}" presName="negativeSpace" presStyleCnt="0"/>
      <dgm:spPr/>
    </dgm:pt>
    <dgm:pt modelId="{65EFB5EF-19F7-4FFB-B17E-3E531640E1C6}" type="pres">
      <dgm:prSet presAssocID="{A23C5C0D-0916-4731-BF54-DFDCA7E771C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FE81B1D-F278-4013-AE8F-2BAC67E9DCEA}" type="presOf" srcId="{A23C5C0D-0916-4731-BF54-DFDCA7E771C4}" destId="{9241E7BE-722C-4919-A77A-9951A80710EF}" srcOrd="0" destOrd="0" presId="urn:microsoft.com/office/officeart/2005/8/layout/list1"/>
    <dgm:cxn modelId="{2D922E21-5FE1-4A32-AA0D-6050041EAF5F}" type="presOf" srcId="{A23C5C0D-0916-4731-BF54-DFDCA7E771C4}" destId="{641D3A1A-1E31-430C-82D2-751434ED55AB}" srcOrd="1" destOrd="0" presId="urn:microsoft.com/office/officeart/2005/8/layout/list1"/>
    <dgm:cxn modelId="{7C204F25-2260-44EF-BB1E-F95A2404B248}" type="presOf" srcId="{FD2E80FD-8055-4460-AADE-51E29AFEAC51}" destId="{43876DFE-7321-417A-A4C4-C24E18A36470}" srcOrd="0" destOrd="0" presId="urn:microsoft.com/office/officeart/2005/8/layout/list1"/>
    <dgm:cxn modelId="{4304B025-C98F-429E-8E58-DA2C96798861}" type="presOf" srcId="{E3E2963E-5584-4FE3-A702-F8437F3ADB2D}" destId="{8ACAC378-F065-4304-A11B-64EB9D7DDFE7}" srcOrd="0" destOrd="0" presId="urn:microsoft.com/office/officeart/2005/8/layout/list1"/>
    <dgm:cxn modelId="{7B5D1031-FC3E-49E6-9D23-5FB57FD22BF9}" type="presOf" srcId="{A2BBA80A-0DEE-4E95-A123-BBCA1CB3880C}" destId="{65EFB5EF-19F7-4FFB-B17E-3E531640E1C6}" srcOrd="0" destOrd="1" presId="urn:microsoft.com/office/officeart/2005/8/layout/list1"/>
    <dgm:cxn modelId="{05CD9C32-DE0A-4F47-A2A3-07A17F7B8D7C}" srcId="{EF45D638-65AC-4895-884C-7FFA22E80DEE}" destId="{FD2E80FD-8055-4460-AADE-51E29AFEAC51}" srcOrd="1" destOrd="0" parTransId="{8BBA54A4-9F72-42A3-9E09-962C77CE80D2}" sibTransId="{E8EC6351-0F1F-4128-8018-8A08045AC1F9}"/>
    <dgm:cxn modelId="{4F925133-151D-400E-AFE5-A796E5B3FDE7}" type="presOf" srcId="{4DD39A70-ACE5-4732-9C93-D768C67DC0A4}" destId="{65EFB5EF-19F7-4FFB-B17E-3E531640E1C6}" srcOrd="0" destOrd="4" presId="urn:microsoft.com/office/officeart/2005/8/layout/list1"/>
    <dgm:cxn modelId="{C5DE1840-1803-45AD-BEE1-9B8F1BBBDAF8}" type="presOf" srcId="{FD2E80FD-8055-4460-AADE-51E29AFEAC51}" destId="{385C2E4B-3253-4D9D-A177-B2CEC122A632}" srcOrd="1" destOrd="0" presId="urn:microsoft.com/office/officeart/2005/8/layout/list1"/>
    <dgm:cxn modelId="{E0967647-9852-4F56-B168-468647AB2A29}" srcId="{A23C5C0D-0916-4731-BF54-DFDCA7E771C4}" destId="{4DD39A70-ACE5-4732-9C93-D768C67DC0A4}" srcOrd="4" destOrd="0" parTransId="{C77E9FCC-27E3-4576-8FA1-EAE37AA989F1}" sibTransId="{324E6F1F-1FB9-4B83-A2ED-085FA143F711}"/>
    <dgm:cxn modelId="{B3F53968-87DF-48A0-A7D3-A0B17325A6A3}" type="presOf" srcId="{961C0680-C8C1-4698-8EEA-81B31A21D84F}" destId="{65EFB5EF-19F7-4FFB-B17E-3E531640E1C6}" srcOrd="0" destOrd="0" presId="urn:microsoft.com/office/officeart/2005/8/layout/list1"/>
    <dgm:cxn modelId="{26FE9A4B-EB32-4AA3-8BA2-45ABCFA9F1F0}" type="presOf" srcId="{66FFB945-1E54-420D-A6F6-A71A3F3471A6}" destId="{65EFB5EF-19F7-4FFB-B17E-3E531640E1C6}" srcOrd="0" destOrd="3" presId="urn:microsoft.com/office/officeart/2005/8/layout/list1"/>
    <dgm:cxn modelId="{A4836F6D-F1D2-46EB-8EFB-861589250478}" srcId="{A23C5C0D-0916-4731-BF54-DFDCA7E771C4}" destId="{66FFB945-1E54-420D-A6F6-A71A3F3471A6}" srcOrd="3" destOrd="0" parTransId="{D14A435F-0B78-4B79-BD73-A4A2490FDF16}" sibTransId="{5B4D4972-CBB6-4E20-9111-06BBC0D18AD2}"/>
    <dgm:cxn modelId="{536CCA4D-2DCB-4B64-854E-F23286E1EEC3}" type="presOf" srcId="{EF45D638-65AC-4895-884C-7FFA22E80DEE}" destId="{E829CF7C-93E9-4F4D-A212-E37A96175933}" srcOrd="0" destOrd="0" presId="urn:microsoft.com/office/officeart/2005/8/layout/list1"/>
    <dgm:cxn modelId="{755E8B82-EF10-4474-A43C-A64C2231FE24}" srcId="{EF45D638-65AC-4895-884C-7FFA22E80DEE}" destId="{A23C5C0D-0916-4731-BF54-DFDCA7E771C4}" srcOrd="2" destOrd="0" parTransId="{8C3378D2-76EF-4B57-A81F-3F7912A1EFE3}" sibTransId="{12E530B1-2C5F-4CD3-97EF-1B271764ECF7}"/>
    <dgm:cxn modelId="{69D47F8B-D91A-4E5C-A2A9-5A00E0D6EA42}" srcId="{A23C5C0D-0916-4731-BF54-DFDCA7E771C4}" destId="{7CAE148E-DBD4-4570-839C-7C6DE99E93C8}" srcOrd="2" destOrd="0" parTransId="{717E44A0-69EE-4277-AC4A-BC8C65D05427}" sibTransId="{EB105B00-6F8B-4BC2-A285-74195061D918}"/>
    <dgm:cxn modelId="{1DAEEA93-2E2A-441C-AE53-74884FDAFE34}" srcId="{A23C5C0D-0916-4731-BF54-DFDCA7E771C4}" destId="{961C0680-C8C1-4698-8EEA-81B31A21D84F}" srcOrd="0" destOrd="0" parTransId="{0F54D6CA-8D29-4295-BD31-2320364EE18A}" sibTransId="{80526B35-937A-451A-8967-3B3AF3032CC0}"/>
    <dgm:cxn modelId="{71685596-93F7-4192-BFB7-8AB7DDAB6D8C}" type="presOf" srcId="{E3E2963E-5584-4FE3-A702-F8437F3ADB2D}" destId="{C697F41F-F59C-4F01-A238-3E0D771145D7}" srcOrd="1" destOrd="0" presId="urn:microsoft.com/office/officeart/2005/8/layout/list1"/>
    <dgm:cxn modelId="{B15CFD96-83E1-44A5-9B4B-836CD1487C8A}" type="presOf" srcId="{7CAE148E-DBD4-4570-839C-7C6DE99E93C8}" destId="{65EFB5EF-19F7-4FFB-B17E-3E531640E1C6}" srcOrd="0" destOrd="2" presId="urn:microsoft.com/office/officeart/2005/8/layout/list1"/>
    <dgm:cxn modelId="{31FBB2C5-0C35-40A4-BBE4-2030803017E3}" srcId="{A23C5C0D-0916-4731-BF54-DFDCA7E771C4}" destId="{A2BBA80A-0DEE-4E95-A123-BBCA1CB3880C}" srcOrd="1" destOrd="0" parTransId="{2F45CD68-6082-4FE0-98AB-393EFEB56893}" sibTransId="{8CC86336-7915-4595-9EA8-95D51D09D939}"/>
    <dgm:cxn modelId="{A2A48CF9-AECC-444B-8866-27B3971DC574}" srcId="{EF45D638-65AC-4895-884C-7FFA22E80DEE}" destId="{E3E2963E-5584-4FE3-A702-F8437F3ADB2D}" srcOrd="0" destOrd="0" parTransId="{628CF9B5-F087-4FDD-8221-D3ADFCB596E5}" sibTransId="{6E33C970-86DC-41A9-A420-4856827D110A}"/>
    <dgm:cxn modelId="{731E3E78-A91D-407E-98B6-F7898637D559}" type="presParOf" srcId="{E829CF7C-93E9-4F4D-A212-E37A96175933}" destId="{287132B1-0472-4CE0-8AB5-3058B3B63625}" srcOrd="0" destOrd="0" presId="urn:microsoft.com/office/officeart/2005/8/layout/list1"/>
    <dgm:cxn modelId="{B030B5E1-A514-477B-B5E7-36D701A63D0B}" type="presParOf" srcId="{287132B1-0472-4CE0-8AB5-3058B3B63625}" destId="{8ACAC378-F065-4304-A11B-64EB9D7DDFE7}" srcOrd="0" destOrd="0" presId="urn:microsoft.com/office/officeart/2005/8/layout/list1"/>
    <dgm:cxn modelId="{C9168247-8B53-464F-8247-4F862DEEE571}" type="presParOf" srcId="{287132B1-0472-4CE0-8AB5-3058B3B63625}" destId="{C697F41F-F59C-4F01-A238-3E0D771145D7}" srcOrd="1" destOrd="0" presId="urn:microsoft.com/office/officeart/2005/8/layout/list1"/>
    <dgm:cxn modelId="{A599FE7C-9517-4706-8B33-A900CD6D4503}" type="presParOf" srcId="{E829CF7C-93E9-4F4D-A212-E37A96175933}" destId="{F219A69D-BA92-40EF-A26B-6EB5EC184BBF}" srcOrd="1" destOrd="0" presId="urn:microsoft.com/office/officeart/2005/8/layout/list1"/>
    <dgm:cxn modelId="{10F5A256-EA9D-4171-A866-6164D12E7909}" type="presParOf" srcId="{E829CF7C-93E9-4F4D-A212-E37A96175933}" destId="{52C637A9-A8E0-4C7C-95F7-60A595F2F526}" srcOrd="2" destOrd="0" presId="urn:microsoft.com/office/officeart/2005/8/layout/list1"/>
    <dgm:cxn modelId="{5A04ABDF-13E9-4203-8F52-328551C836CA}" type="presParOf" srcId="{E829CF7C-93E9-4F4D-A212-E37A96175933}" destId="{548F980B-75B0-481E-B9E6-C6F61EB58D16}" srcOrd="3" destOrd="0" presId="urn:microsoft.com/office/officeart/2005/8/layout/list1"/>
    <dgm:cxn modelId="{A0C2807F-A4D5-417C-AE49-6F6F4EAC5D95}" type="presParOf" srcId="{E829CF7C-93E9-4F4D-A212-E37A96175933}" destId="{6F70C904-C108-46B8-99BF-30C795BB9128}" srcOrd="4" destOrd="0" presId="urn:microsoft.com/office/officeart/2005/8/layout/list1"/>
    <dgm:cxn modelId="{4A2B2DD3-52BB-44CA-8C39-C11CAC7C16A7}" type="presParOf" srcId="{6F70C904-C108-46B8-99BF-30C795BB9128}" destId="{43876DFE-7321-417A-A4C4-C24E18A36470}" srcOrd="0" destOrd="0" presId="urn:microsoft.com/office/officeart/2005/8/layout/list1"/>
    <dgm:cxn modelId="{FA7034C1-E325-4774-B264-1FD053E7DEA3}" type="presParOf" srcId="{6F70C904-C108-46B8-99BF-30C795BB9128}" destId="{385C2E4B-3253-4D9D-A177-B2CEC122A632}" srcOrd="1" destOrd="0" presId="urn:microsoft.com/office/officeart/2005/8/layout/list1"/>
    <dgm:cxn modelId="{C33FA0DE-498E-42BB-A412-32E2F9AD83B3}" type="presParOf" srcId="{E829CF7C-93E9-4F4D-A212-E37A96175933}" destId="{203653CA-9542-460D-AC7B-C9A5DFB9A852}" srcOrd="5" destOrd="0" presId="urn:microsoft.com/office/officeart/2005/8/layout/list1"/>
    <dgm:cxn modelId="{E68E9277-D00A-4F9C-A6E4-429000A3EB7C}" type="presParOf" srcId="{E829CF7C-93E9-4F4D-A212-E37A96175933}" destId="{DB4F8087-B23B-44D3-8F8E-CCB77D922BE9}" srcOrd="6" destOrd="0" presId="urn:microsoft.com/office/officeart/2005/8/layout/list1"/>
    <dgm:cxn modelId="{549A64E4-2BF3-4E98-9816-6BE9304A0E6C}" type="presParOf" srcId="{E829CF7C-93E9-4F4D-A212-E37A96175933}" destId="{3D63F238-8EBE-4A6B-A4C6-D5DB2A501FFA}" srcOrd="7" destOrd="0" presId="urn:microsoft.com/office/officeart/2005/8/layout/list1"/>
    <dgm:cxn modelId="{FDF01814-8B9D-4452-B466-5D8228524E82}" type="presParOf" srcId="{E829CF7C-93E9-4F4D-A212-E37A96175933}" destId="{42DF9E34-15D4-4181-9034-12A6D5108ABB}" srcOrd="8" destOrd="0" presId="urn:microsoft.com/office/officeart/2005/8/layout/list1"/>
    <dgm:cxn modelId="{060A6AC1-660F-44B8-B6C9-57039A543B8D}" type="presParOf" srcId="{42DF9E34-15D4-4181-9034-12A6D5108ABB}" destId="{9241E7BE-722C-4919-A77A-9951A80710EF}" srcOrd="0" destOrd="0" presId="urn:microsoft.com/office/officeart/2005/8/layout/list1"/>
    <dgm:cxn modelId="{B96BCF75-7597-4E70-B9C2-6603255CEEDD}" type="presParOf" srcId="{42DF9E34-15D4-4181-9034-12A6D5108ABB}" destId="{641D3A1A-1E31-430C-82D2-751434ED55AB}" srcOrd="1" destOrd="0" presId="urn:microsoft.com/office/officeart/2005/8/layout/list1"/>
    <dgm:cxn modelId="{6EB12B4C-2275-4B22-A472-B7368EDA5741}" type="presParOf" srcId="{E829CF7C-93E9-4F4D-A212-E37A96175933}" destId="{2C9C2EDE-F03F-48CA-BD6A-A37C8748B3AC}" srcOrd="9" destOrd="0" presId="urn:microsoft.com/office/officeart/2005/8/layout/list1"/>
    <dgm:cxn modelId="{E176C43B-901F-4820-A7B5-0C0A4F6A1830}" type="presParOf" srcId="{E829CF7C-93E9-4F4D-A212-E37A96175933}" destId="{65EFB5EF-19F7-4FFB-B17E-3E531640E1C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C637A9-A8E0-4C7C-95F7-60A595F2F526}">
      <dsp:nvSpPr>
        <dsp:cNvPr id="0" name=""/>
        <dsp:cNvSpPr/>
      </dsp:nvSpPr>
      <dsp:spPr>
        <a:xfrm>
          <a:off x="0" y="3489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97F41F-F59C-4F01-A238-3E0D771145D7}">
      <dsp:nvSpPr>
        <dsp:cNvPr id="0" name=""/>
        <dsp:cNvSpPr/>
      </dsp:nvSpPr>
      <dsp:spPr>
        <a:xfrm>
          <a:off x="273367" y="53799"/>
          <a:ext cx="4868549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At its core:</a:t>
          </a:r>
          <a:r>
            <a:rPr lang="en-US" sz="1600" kern="1200" dirty="0"/>
            <a:t> A self-adaptive web hosting framework</a:t>
          </a:r>
        </a:p>
      </dsp:txBody>
      <dsp:txXfrm>
        <a:off x="302188" y="82620"/>
        <a:ext cx="4810907" cy="532758"/>
      </dsp:txXfrm>
    </dsp:sp>
    <dsp:sp modelId="{DB4F8087-B23B-44D3-8F8E-CCB77D922BE9}">
      <dsp:nvSpPr>
        <dsp:cNvPr id="0" name=""/>
        <dsp:cNvSpPr/>
      </dsp:nvSpPr>
      <dsp:spPr>
        <a:xfrm>
          <a:off x="0" y="1256199"/>
          <a:ext cx="546735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82827"/>
              <a:satOff val="-27168"/>
              <a:lumOff val="-99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5C2E4B-3253-4D9D-A177-B2CEC122A632}">
      <dsp:nvSpPr>
        <dsp:cNvPr id="0" name=""/>
        <dsp:cNvSpPr/>
      </dsp:nvSpPr>
      <dsp:spPr>
        <a:xfrm>
          <a:off x="273367" y="960999"/>
          <a:ext cx="4901654" cy="590400"/>
        </a:xfrm>
        <a:prstGeom prst="roundRect">
          <a:avLst/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Framework:</a:t>
          </a:r>
          <a:r>
            <a:rPr lang="en-US" sz="1600" kern="1200" dirty="0"/>
            <a:t> MAPE-K (Monitor, Analyze, Plan, Execute, Knowledge)</a:t>
          </a:r>
        </a:p>
      </dsp:txBody>
      <dsp:txXfrm>
        <a:off x="302188" y="989820"/>
        <a:ext cx="4844012" cy="532758"/>
      </dsp:txXfrm>
    </dsp:sp>
    <dsp:sp modelId="{65EFB5EF-19F7-4FFB-B17E-3E531640E1C6}">
      <dsp:nvSpPr>
        <dsp:cNvPr id="0" name=""/>
        <dsp:cNvSpPr/>
      </dsp:nvSpPr>
      <dsp:spPr>
        <a:xfrm>
          <a:off x="0" y="2163400"/>
          <a:ext cx="5467350" cy="1732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4327" tIns="416560" rIns="4243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CPU clock speed adjustments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Content degradation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Watchdog timer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Apache caching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Anomaly detection model</a:t>
          </a:r>
        </a:p>
      </dsp:txBody>
      <dsp:txXfrm>
        <a:off x="0" y="2163400"/>
        <a:ext cx="5467350" cy="1732500"/>
      </dsp:txXfrm>
    </dsp:sp>
    <dsp:sp modelId="{641D3A1A-1E31-430C-82D2-751434ED55AB}">
      <dsp:nvSpPr>
        <dsp:cNvPr id="0" name=""/>
        <dsp:cNvSpPr/>
      </dsp:nvSpPr>
      <dsp:spPr>
        <a:xfrm>
          <a:off x="273367" y="1868199"/>
          <a:ext cx="4855843" cy="590400"/>
        </a:xfrm>
        <a:prstGeom prst="roundRect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657" tIns="0" rIns="14465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Mechanisms:</a:t>
          </a:r>
          <a:endParaRPr lang="en-US" sz="1600" kern="1200" dirty="0"/>
        </a:p>
      </dsp:txBody>
      <dsp:txXfrm>
        <a:off x="302188" y="1897020"/>
        <a:ext cx="4798201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sz="4500" b="1" dirty="0"/>
              <a:t>Reliable web hosting on raspberry pi: a self-adaptive approach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4119117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ADADAD"/>
                </a:solidFill>
              </a:rPr>
              <a:t>Group 7 – Arthur Li, Daniel Almeida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66" y="712347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88C89CC-9BD1-2DCD-A725-7D4B536B4441}"/>
              </a:ext>
            </a:extLst>
          </p:cNvPr>
          <p:cNvSpPr/>
          <p:nvPr/>
        </p:nvSpPr>
        <p:spPr>
          <a:xfrm>
            <a:off x="6099708" y="848510"/>
            <a:ext cx="4628367" cy="1345189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C10B3F-E843-E895-4C85-200337321A14}"/>
              </a:ext>
            </a:extLst>
          </p:cNvPr>
          <p:cNvSpPr txBox="1"/>
          <p:nvPr/>
        </p:nvSpPr>
        <p:spPr>
          <a:xfrm>
            <a:off x="6314640" y="920939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Inefficient resource allocation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labor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A89931E-F49B-57E9-0D5C-8B362DC4DB16}"/>
              </a:ext>
            </a:extLst>
          </p:cNvPr>
          <p:cNvSpPr/>
          <p:nvPr/>
        </p:nvSpPr>
        <p:spPr>
          <a:xfrm>
            <a:off x="6096000" y="2678204"/>
            <a:ext cx="4628367" cy="1646127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7BBFA6-DC39-7E9E-2F36-F76B6194BD94}"/>
              </a:ext>
            </a:extLst>
          </p:cNvPr>
          <p:cNvSpPr txBox="1"/>
          <p:nvPr/>
        </p:nvSpPr>
        <p:spPr>
          <a:xfrm>
            <a:off x="6310932" y="2750634"/>
            <a:ext cx="41807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user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Overprovisioning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Unrealized potential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0DB38D6-7154-2AD0-0D27-74D15F97306F}"/>
              </a:ext>
            </a:extLst>
          </p:cNvPr>
          <p:cNvSpPr/>
          <p:nvPr/>
        </p:nvSpPr>
        <p:spPr>
          <a:xfrm>
            <a:off x="6096000" y="4772333"/>
            <a:ext cx="4628367" cy="1345189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C7DE0D-9A78-275D-091A-065C8A5C74D2}"/>
              </a:ext>
            </a:extLst>
          </p:cNvPr>
          <p:cNvSpPr txBox="1"/>
          <p:nvPr/>
        </p:nvSpPr>
        <p:spPr>
          <a:xfrm>
            <a:off x="6310932" y="4844762"/>
            <a:ext cx="418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constrained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59AF-5215-EAC4-E6E9-7EF9AF4D4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325" y="486647"/>
            <a:ext cx="4724400" cy="78105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Proposed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6163D2-0B02-B802-3203-C968BA9AE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9174" y1="50127" x2="18480" y2="49364"/>
                        <a14:backgroundMark x1="18480" y1="49364" x2="32503" y2="50382"/>
                        <a14:backgroundMark x1="91481" y1="50127" x2="70380" y2="49873"/>
                        <a14:backgroundMark x1="69987" y1="48601" x2="69987" y2="508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5717" y="2189006"/>
            <a:ext cx="6517065" cy="335628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E6FD6D9-B9B9-2103-E4D2-A8F75876BF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913726"/>
              </p:ext>
            </p:extLst>
          </p:nvPr>
        </p:nvGraphicFramePr>
        <p:xfrm>
          <a:off x="1212850" y="1892300"/>
          <a:ext cx="5467350" cy="3949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80234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AE56D-D00F-C4BD-44BE-EADEDBC9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11200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422E4AA-AEF7-0F7A-6934-22ADBEC82E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92196"/>
            <a:ext cx="5162550" cy="3951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B94B0B-4648-546A-26DA-D0FE9995FDEA}"/>
              </a:ext>
            </a:extLst>
          </p:cNvPr>
          <p:cNvSpPr txBox="1"/>
          <p:nvPr/>
        </p:nvSpPr>
        <p:spPr>
          <a:xfrm>
            <a:off x="7986533" y="612844"/>
            <a:ext cx="33682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Hosting and Server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Apache HTTP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Programming and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Monitoring/Metrics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Psutil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Testing/Validation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Jmeter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Syslog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Pandas, Scikit-learn, </a:t>
            </a:r>
            <a:r>
              <a:rPr lang="en-US" dirty="0" err="1"/>
              <a:t>Joblib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External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OpenWeatherMap</a:t>
            </a:r>
            <a:r>
              <a:rPr lang="en-US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1687413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4EF6-6E2A-F339-7A80-3C4E2205D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4FBB23-590E-1BA0-47D7-BA4210F9D817}"/>
              </a:ext>
            </a:extLst>
          </p:cNvPr>
          <p:cNvSpPr txBox="1"/>
          <p:nvPr/>
        </p:nvSpPr>
        <p:spPr>
          <a:xfrm>
            <a:off x="1371600" y="1768320"/>
            <a:ext cx="6094070" cy="256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Adaptive framework improves </a:t>
            </a:r>
            <a:r>
              <a:rPr lang="en-US" sz="1800" spc="-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RPiWeb</a:t>
            </a: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hosting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adaptation optimizes performance and system stability under fluctuating traffic loads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 reboot mechanisms ensure minimal downtime and uninterrupted hosting</a:t>
            </a:r>
            <a:endParaRPr lang="en-US" sz="1800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spc="-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 thresholds reduce content oscillation and enable efficient resource allocation</a:t>
            </a:r>
          </a:p>
        </p:txBody>
      </p:sp>
    </p:spTree>
    <p:extLst>
      <p:ext uri="{BB962C8B-B14F-4D97-AF65-F5344CB8AC3E}">
        <p14:creationId xmlns:p14="http://schemas.microsoft.com/office/powerpoint/2010/main" val="626598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3857-4429-0E53-EDCC-EA17EADC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6760"/>
          </a:xfrm>
        </p:spPr>
        <p:txBody>
          <a:bodyPr/>
          <a:lstStyle/>
          <a:p>
            <a:r>
              <a:rPr lang="en-US" dirty="0"/>
              <a:t>Challenges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28E3-5B6A-4660-5B97-A623C860B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99719"/>
            <a:ext cx="9601200" cy="443484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Challenges</a:t>
            </a:r>
          </a:p>
          <a:p>
            <a:r>
              <a:rPr lang="en-US" dirty="0"/>
              <a:t>Weak model</a:t>
            </a:r>
          </a:p>
          <a:p>
            <a:r>
              <a:rPr lang="en-US" dirty="0"/>
              <a:t>Verbose implementation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Future Work</a:t>
            </a:r>
          </a:p>
          <a:p>
            <a:r>
              <a:rPr lang="en-US" dirty="0"/>
              <a:t>Scaling</a:t>
            </a:r>
          </a:p>
          <a:p>
            <a:r>
              <a:rPr lang="en-US" dirty="0"/>
              <a:t>Historical data</a:t>
            </a:r>
          </a:p>
        </p:txBody>
      </p:sp>
    </p:spTree>
    <p:extLst>
      <p:ext uri="{BB962C8B-B14F-4D97-AF65-F5344CB8AC3E}">
        <p14:creationId xmlns:p14="http://schemas.microsoft.com/office/powerpoint/2010/main" val="1603813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25ABE-AEF0-68E7-749B-43CAEBC2A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366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5BDF2-DE67-D5C7-A87F-7EDDB0D50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2400"/>
            <a:ext cx="9601200" cy="4445000"/>
          </a:xfrm>
        </p:spPr>
        <p:txBody>
          <a:bodyPr/>
          <a:lstStyle/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J. O. Kephart and D. M. Chess, "The Vision of Autonomic Computing,"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Computer Magazine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pp. 41-50, Jan. 2003</a:t>
            </a:r>
          </a:p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Tahvildari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ECE750-T37: Engineering Self-Adaptive Software Systems, Lecture 1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Dept. of Elect. and Comp. Eng., University of Waterloo, 2024</a:t>
            </a:r>
          </a:p>
          <a:p>
            <a:pPr indent="0" algn="just">
              <a:spcBef>
                <a:spcPts val="1417"/>
              </a:spcBef>
              <a:buFont typeface="Arial" panose="020B0604020202020204" pitchFamily="34" charset="0"/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Weyns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Introduction to Self-Adaptive Systems: A Contemporary Software Engineering Perspective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Wiley-IEEE CS Press, Oct. 2020</a:t>
            </a:r>
          </a:p>
        </p:txBody>
      </p:sp>
    </p:spTree>
    <p:extLst>
      <p:ext uri="{BB962C8B-B14F-4D97-AF65-F5344CB8AC3E}">
        <p14:creationId xmlns:p14="http://schemas.microsoft.com/office/powerpoint/2010/main" val="4685085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144</TotalTime>
  <Words>259</Words>
  <Application>Microsoft Office PowerPoint</Application>
  <PresentationFormat>Widescreen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Franklin Gothic Book</vt:lpstr>
      <vt:lpstr>Times New Roman</vt:lpstr>
      <vt:lpstr>Crop</vt:lpstr>
      <vt:lpstr>Reliable web hosting on raspberry pi: a self-adaptive approach</vt:lpstr>
      <vt:lpstr>Problem Statement</vt:lpstr>
      <vt:lpstr>Proposed Solution</vt:lpstr>
      <vt:lpstr>Proposed Solution</vt:lpstr>
      <vt:lpstr>Outcome</vt:lpstr>
      <vt:lpstr>Challenges and 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Almeida</dc:creator>
  <cp:lastModifiedBy>Daniel Almeida</cp:lastModifiedBy>
  <cp:revision>134</cp:revision>
  <dcterms:created xsi:type="dcterms:W3CDTF">2024-11-27T07:16:57Z</dcterms:created>
  <dcterms:modified xsi:type="dcterms:W3CDTF">2024-11-27T09:45:53Z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